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5" r:id="rId13"/>
    <p:sldId id="276" r:id="rId14"/>
    <p:sldId id="267" r:id="rId15"/>
    <p:sldId id="268" r:id="rId16"/>
    <p:sldId id="257" r:id="rId17"/>
    <p:sldId id="277" r:id="rId18"/>
    <p:sldId id="269" r:id="rId19"/>
    <p:sldId id="270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F12"/>
    <a:srgbClr val="1C33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97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81ADCA8F-B70F-E5E1-4E80-9FA78643C32E}"/>
              </a:ext>
            </a:extLst>
          </p:cNvPr>
          <p:cNvSpPr/>
          <p:nvPr/>
        </p:nvSpPr>
        <p:spPr>
          <a:xfrm>
            <a:off x="5499100" y="228600"/>
            <a:ext cx="5257800" cy="5334952"/>
          </a:xfrm>
          <a:custGeom>
            <a:avLst/>
            <a:gdLst/>
            <a:ahLst/>
            <a:cxnLst/>
            <a:rect l="l" t="t" r="r" b="b"/>
            <a:pathLst>
              <a:path w="5465065" h="5674440">
                <a:moveTo>
                  <a:pt x="0" y="0"/>
                </a:moveTo>
                <a:lnTo>
                  <a:pt x="5465065" y="0"/>
                </a:lnTo>
                <a:lnTo>
                  <a:pt x="5465065" y="5674440"/>
                </a:lnTo>
                <a:lnTo>
                  <a:pt x="0" y="5674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985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E4354D7B-6476-B511-7855-ADFE9E99DDE4}"/>
              </a:ext>
            </a:extLst>
          </p:cNvPr>
          <p:cNvSpPr/>
          <p:nvPr/>
        </p:nvSpPr>
        <p:spPr>
          <a:xfrm>
            <a:off x="4851400" y="914400"/>
            <a:ext cx="7091339" cy="4810987"/>
          </a:xfrm>
          <a:custGeom>
            <a:avLst/>
            <a:gdLst/>
            <a:ahLst/>
            <a:cxnLst/>
            <a:rect l="l" t="t" r="r" b="b"/>
            <a:pathLst>
              <a:path w="7091339" h="4810987">
                <a:moveTo>
                  <a:pt x="0" y="0"/>
                </a:moveTo>
                <a:lnTo>
                  <a:pt x="7091339" y="0"/>
                </a:lnTo>
                <a:lnTo>
                  <a:pt x="7091339" y="4810987"/>
                </a:lnTo>
                <a:lnTo>
                  <a:pt x="0" y="4810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56" t="-35910" r="-4333" b="-3825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tigre">
            <a:hlinkClick r:id="" action="ppaction://media"/>
            <a:extLst>
              <a:ext uri="{FF2B5EF4-FFF2-40B4-BE49-F238E27FC236}">
                <a16:creationId xmlns:a16="http://schemas.microsoft.com/office/drawing/2014/main" id="{5F918AD4-525F-6261-859F-15077F6625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9632" t="3119" r="4422" b="9631"/>
          <a:stretch>
            <a:fillRect/>
          </a:stretch>
        </p:blipFill>
        <p:spPr>
          <a:xfrm>
            <a:off x="5156200" y="914400"/>
            <a:ext cx="5943600" cy="6033656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Hailuo_Video_Make him celebrate a victory _522743876108873736">
            <a:hlinkClick r:id="" action="ppaction://media"/>
            <a:extLst>
              <a:ext uri="{FF2B5EF4-FFF2-40B4-BE49-F238E27FC236}">
                <a16:creationId xmlns:a16="http://schemas.microsoft.com/office/drawing/2014/main" id="{EE44937F-D5C6-DB69-A024-9C62B047F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32284"/>
          <a:stretch>
            <a:fillRect/>
          </a:stretch>
        </p:blipFill>
        <p:spPr>
          <a:xfrm>
            <a:off x="4470400" y="3657600"/>
            <a:ext cx="7315200" cy="322364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909400B-15C5-69BC-8120-690C42023FFC}"/>
              </a:ext>
            </a:extLst>
          </p:cNvPr>
          <p:cNvSpPr/>
          <p:nvPr/>
        </p:nvSpPr>
        <p:spPr>
          <a:xfrm>
            <a:off x="12014200" y="8165068"/>
            <a:ext cx="1676400" cy="369332"/>
          </a:xfrm>
          <a:prstGeom prst="rect">
            <a:avLst/>
          </a:prstGeom>
          <a:solidFill>
            <a:srgbClr val="0F0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B0B1A43-E275-FB7E-D1AE-83244D71DD3C}"/>
              </a:ext>
            </a:extLst>
          </p:cNvPr>
          <p:cNvSpPr txBox="1"/>
          <p:nvPr/>
        </p:nvSpPr>
        <p:spPr>
          <a:xfrm>
            <a:off x="12351301" y="8165068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1.852,73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fiscoelho">
            <a:hlinkClick r:id="" action="ppaction://media"/>
            <a:extLst>
              <a:ext uri="{FF2B5EF4-FFF2-40B4-BE49-F238E27FC236}">
                <a16:creationId xmlns:a16="http://schemas.microsoft.com/office/drawing/2014/main" id="{0787B4EF-72A8-351A-D365-F1E51F6EA6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0072" b="9205"/>
          <a:stretch>
            <a:fillRect/>
          </a:stretch>
        </p:blipFill>
        <p:spPr>
          <a:xfrm>
            <a:off x="12471400" y="3581400"/>
            <a:ext cx="3657011" cy="442889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85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789538D-97A9-0FD9-B498-D4936DAC98FE}"/>
              </a:ext>
            </a:extLst>
          </p:cNvPr>
          <p:cNvSpPr/>
          <p:nvPr/>
        </p:nvSpPr>
        <p:spPr>
          <a:xfrm>
            <a:off x="13690600" y="4572000"/>
            <a:ext cx="990600" cy="381000"/>
          </a:xfrm>
          <a:prstGeom prst="rect">
            <a:avLst/>
          </a:prstGeom>
          <a:solidFill>
            <a:srgbClr val="1C33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BAA5E7-527C-3BB2-4C32-1428A12CA97A}"/>
              </a:ext>
            </a:extLst>
          </p:cNvPr>
          <p:cNvSpPr txBox="1"/>
          <p:nvPr/>
        </p:nvSpPr>
        <p:spPr>
          <a:xfrm>
            <a:off x="13665434" y="4572000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1.701,53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DD4BBF3-948B-0364-327E-194793B05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70000" y="9144000"/>
            <a:ext cx="3276600" cy="218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B6644755-A425-A962-D112-312ADA4DBD3E}"/>
              </a:ext>
            </a:extLst>
          </p:cNvPr>
          <p:cNvSpPr/>
          <p:nvPr/>
        </p:nvSpPr>
        <p:spPr>
          <a:xfrm>
            <a:off x="4775200" y="914400"/>
            <a:ext cx="6477000" cy="4953000"/>
          </a:xfrm>
          <a:prstGeom prst="ellipse">
            <a:avLst/>
          </a:prstGeom>
          <a:blipFill>
            <a:blip r:embed="rId3"/>
            <a:stretch>
              <a:fillRect t="-45389" r="-8980" b="-38814"/>
            </a:stretch>
          </a:blipFill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0839ECAD-9AD5-6824-D2DD-0AF3B1E2B7B7}"/>
              </a:ext>
            </a:extLst>
          </p:cNvPr>
          <p:cNvSpPr/>
          <p:nvPr/>
        </p:nvSpPr>
        <p:spPr>
          <a:xfrm>
            <a:off x="6832600" y="228600"/>
            <a:ext cx="3124200" cy="5364000"/>
          </a:xfrm>
          <a:custGeom>
            <a:avLst/>
            <a:gdLst/>
            <a:ahLst/>
            <a:cxnLst/>
            <a:rect l="l" t="t" r="r" b="b"/>
            <a:pathLst>
              <a:path w="3582733" h="6464166">
                <a:moveTo>
                  <a:pt x="0" y="0"/>
                </a:moveTo>
                <a:lnTo>
                  <a:pt x="3582733" y="0"/>
                </a:lnTo>
                <a:lnTo>
                  <a:pt x="3582733" y="6464166"/>
                </a:lnTo>
                <a:lnTo>
                  <a:pt x="0" y="6464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C704521C-DBD5-84E2-B733-E777F94A133C}"/>
              </a:ext>
            </a:extLst>
          </p:cNvPr>
          <p:cNvSpPr/>
          <p:nvPr/>
        </p:nvSpPr>
        <p:spPr>
          <a:xfrm>
            <a:off x="6604000" y="304800"/>
            <a:ext cx="3429000" cy="5638800"/>
          </a:xfrm>
          <a:custGeom>
            <a:avLst/>
            <a:gdLst/>
            <a:ahLst/>
            <a:cxnLst/>
            <a:rect l="l" t="t" r="r" b="b"/>
            <a:pathLst>
              <a:path w="4573642" h="6737955">
                <a:moveTo>
                  <a:pt x="0" y="0"/>
                </a:moveTo>
                <a:lnTo>
                  <a:pt x="4573642" y="0"/>
                </a:lnTo>
                <a:lnTo>
                  <a:pt x="4573642" y="6737955"/>
                </a:lnTo>
                <a:lnTo>
                  <a:pt x="0" y="6737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B185F9B1-98C4-24E9-840D-B9E2EF6C6DE0}"/>
              </a:ext>
            </a:extLst>
          </p:cNvPr>
          <p:cNvSpPr/>
          <p:nvPr/>
        </p:nvSpPr>
        <p:spPr>
          <a:xfrm>
            <a:off x="5080000" y="533400"/>
            <a:ext cx="6282416" cy="4896260"/>
          </a:xfrm>
          <a:custGeom>
            <a:avLst/>
            <a:gdLst/>
            <a:ahLst/>
            <a:cxnLst/>
            <a:rect l="l" t="t" r="r" b="b"/>
            <a:pathLst>
              <a:path w="6282416" h="4896260">
                <a:moveTo>
                  <a:pt x="0" y="0"/>
                </a:moveTo>
                <a:lnTo>
                  <a:pt x="6282416" y="0"/>
                </a:lnTo>
                <a:lnTo>
                  <a:pt x="6282416" y="4896260"/>
                </a:lnTo>
                <a:lnTo>
                  <a:pt x="0" y="48962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A31A3A3B-5797-B74E-CC38-F4D6C0AC5188}"/>
              </a:ext>
            </a:extLst>
          </p:cNvPr>
          <p:cNvSpPr/>
          <p:nvPr/>
        </p:nvSpPr>
        <p:spPr>
          <a:xfrm>
            <a:off x="6070600" y="381000"/>
            <a:ext cx="3810000" cy="4876800"/>
          </a:xfrm>
          <a:custGeom>
            <a:avLst/>
            <a:gdLst/>
            <a:ahLst/>
            <a:cxnLst/>
            <a:rect l="l" t="t" r="r" b="b"/>
            <a:pathLst>
              <a:path w="4453715" h="5729851">
                <a:moveTo>
                  <a:pt x="0" y="0"/>
                </a:moveTo>
                <a:lnTo>
                  <a:pt x="4453715" y="0"/>
                </a:lnTo>
                <a:lnTo>
                  <a:pt x="4453715" y="5729851"/>
                </a:lnTo>
                <a:lnTo>
                  <a:pt x="0" y="57298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</Words>
  <Application>Microsoft Office PowerPoint</Application>
  <PresentationFormat>Personalizar</PresentationFormat>
  <Paragraphs>2</Paragraphs>
  <Slides>19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Jeruza Quintana Petrarca</dc:creator>
  <cp:lastModifiedBy>Jeruza Quintana Petrarca</cp:lastModifiedBy>
  <cp:revision>6</cp:revision>
  <dcterms:created xsi:type="dcterms:W3CDTF">2006-08-16T00:00:00Z</dcterms:created>
  <dcterms:modified xsi:type="dcterms:W3CDTF">2026-06-15T12:16:44Z</dcterms:modified>
</cp:coreProperties>
</file>